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44" d="100"/>
          <a:sy n="44" d="100"/>
        </p:scale>
        <p:origin x="65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246F39-B689-F10E-A705-9122B4D94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8DB7303-7E5F-791C-DA51-37C587AB2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50DCDA-31B5-717E-C144-B758B7B5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2EB6C6-8628-62FF-67F4-8F95CFD2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71BAD9-9658-AEEF-973D-12C7EBCC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85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E8E26C-AAA9-46FF-0836-9715AACC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705CC51-9E28-2ED6-8461-9F878B2E6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BE2F91-D44D-08ED-F733-3492B08B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D84993-4F6C-DB18-51C7-D2698964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E7F4CD-58BE-AE64-0B67-45335697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57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AF80EF-6608-3E37-C2DC-08B2A7670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7AC519-E716-488A-DFF2-12F37DB39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6B69A5-FE27-1CF6-1BA1-4D14604E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11C6D2-C717-FB92-4B2B-36F65475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EDB8DB-0AA0-802A-D556-C181B4F7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95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2A5F8A-BA1A-81A5-16C1-C97832B0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67E32F-A0C0-944A-EBB7-23FF384C4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7C70AA-7958-97E7-CE64-32F05D38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74AA8-48F3-3A67-31E9-35973DE0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3EE3E8-1C4B-E5B9-82A0-70CF57A0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83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0527CE-EFAB-0809-F95D-7BAD4E83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DE40EF-696B-1E6E-92B4-6C2230A2C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1B7421-631C-5CAA-CF44-FC871252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EABD42-89BE-5BE0-C786-3D96EC85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9CA2D-E3B0-B6F3-F856-451F9FE8C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91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9D1B64-649A-8365-2984-3F8BCE3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EB2520-A2AA-83E3-EE41-0BF1272F1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0FB4AD-6B6A-EF1D-A78E-06315EC90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32B8A4-6C00-06A3-AA1F-E3CED49D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2423122-1140-9B45-C6E1-6174D3F4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F417D99-DE1C-B5C9-0ADB-021C28E0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61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7007CF-F470-84E7-F73D-4CCEABA2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593B98-D57C-698C-4492-DC967F3CC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5F7FB7-D7A4-E1AD-68F4-B6C36A60C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6BB6559-84FA-DC5F-1952-6956EACA7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72A9549-32DE-99D9-349F-D20D63F0F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9B877A4-5FD1-B46B-B4A9-C2C22AA6C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1F7359-722C-9CBB-C284-BBCE3463C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2AC62E9-B796-8342-B77C-52F823E0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8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829E64-AAEF-8549-E8C2-4AB0E2B5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39C26-1474-FA73-F423-5F6CBC10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942105-24CF-8A61-4DE5-83DC7DD4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84BFD5-DB09-7E0E-9875-0A56A88C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0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96A19C3-FB3B-082D-CBFC-2AEE950A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DE58067-C6FC-769C-43BD-6192447F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245AB9-6EF5-E643-99B9-7B4707F7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73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12ACF3-9519-855B-D0AC-415D6E4C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4C4D50-0A13-48C0-4E5B-746EAA31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1BE5AAC-91E9-D0F3-1550-0BC575EF4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66D1CC9-3AF4-D7FE-A136-B23848E2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AABFC2-787B-AA77-CB79-6A9AF315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B0ABBC9-E009-3752-851A-34EE9066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99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80FE4-F1CD-3A76-FABF-0BED5428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8039E6C-24BD-4A37-DB8A-E83B9CAB7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7F7173B-848C-FE32-408F-172BB80AB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F60C02-CFD2-3F2A-7AF0-3E66314C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80692A8-BDA2-B6F6-713B-C5A81C7F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9ADA5D-8232-CE57-B5B0-2A7D8395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19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D8CD57D-81CB-285E-DD24-639BC224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F21FB0-C59F-F4CB-44A2-334335D3C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F2C82B-2430-B670-CA3F-57F2ECB222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B275-6B54-43FB-8E55-409B5E9A8215}" type="datetimeFigureOut">
              <a:rPr kumimoji="1" lang="ja-JP" altLang="en-US" smtClean="0"/>
              <a:t>2022/8/28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09CB0F-E330-F607-EA78-FF59E3F92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A9DA8-5587-A43E-C1A6-1E091BCCD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F8723-781E-44CB-A3B7-629E08179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8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外, 人, 民衆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B0B4C92E-E1F9-7747-B025-80EC3C690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" y="0"/>
            <a:ext cx="12125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39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7E1C03-A1C7-387F-8F84-4C4F615EB58A}"/>
              </a:ext>
            </a:extLst>
          </p:cNvPr>
          <p:cNvSpPr txBox="1"/>
          <p:nvPr/>
        </p:nvSpPr>
        <p:spPr>
          <a:xfrm>
            <a:off x="1357746" y="6410037"/>
            <a:ext cx="213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>
                <a:solidFill>
                  <a:prstClr val="white"/>
                </a:solidFill>
                <a:latin typeface="Calibri" panose="020F0502020204030204"/>
              </a:rPr>
              <a:t>XFEL</a:t>
            </a:r>
            <a:r>
              <a:rPr lang="ja-JP" altLang="en-US" dirty="0">
                <a:solidFill>
                  <a:prstClr val="white"/>
                </a:solidFill>
                <a:latin typeface="Calibri" panose="020F0502020204030204"/>
              </a:rPr>
              <a:t>の</a:t>
            </a:r>
            <a:r>
              <a:rPr lang="en-US" altLang="ja-JP" dirty="0">
                <a:solidFill>
                  <a:prstClr val="white"/>
                </a:solidFill>
                <a:latin typeface="Calibri" panose="020F0502020204030204"/>
              </a:rPr>
              <a:t>SACLA</a:t>
            </a:r>
            <a:r>
              <a:rPr lang="ja-JP" altLang="en-US" dirty="0">
                <a:solidFill>
                  <a:prstClr val="white"/>
                </a:solidFill>
                <a:latin typeface="Calibri" panose="020F0502020204030204"/>
              </a:rPr>
              <a:t>のなか</a:t>
            </a:r>
          </a:p>
        </p:txBody>
      </p:sp>
      <p:pic>
        <p:nvPicPr>
          <p:cNvPr id="6" name="図 5" descr="屋外, 民衆, 人, 立つ が含まれている画像&#10;&#10;自動的に生成された説明">
            <a:extLst>
              <a:ext uri="{FF2B5EF4-FFF2-40B4-BE49-F238E27FC236}">
                <a16:creationId xmlns:a16="http://schemas.microsoft.com/office/drawing/2014/main" id="{56F5B08A-D98E-A7BE-5E6F-6B7401A9B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8" y="0"/>
            <a:ext cx="1094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4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外, 人, テキスト, 民衆 が含まれている画像&#10;&#10;自動的に生成された説明">
            <a:extLst>
              <a:ext uri="{FF2B5EF4-FFF2-40B4-BE49-F238E27FC236}">
                <a16:creationId xmlns:a16="http://schemas.microsoft.com/office/drawing/2014/main" id="{9AA00BF1-0ECE-C321-E45F-B3FFF2984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9" y="0"/>
            <a:ext cx="11034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屋外, 人, 民衆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253357B8-2E4F-5808-7A37-3C2E497D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" y="0"/>
            <a:ext cx="1198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42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ワイド画面</PresentationFormat>
  <Paragraphs>1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游ゴシック</vt:lpstr>
      <vt:lpstr>游ゴシック Light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長谷川　修司</dc:creator>
  <cp:lastModifiedBy>長谷川　修司</cp:lastModifiedBy>
  <cp:revision>1</cp:revision>
  <dcterms:created xsi:type="dcterms:W3CDTF">2022-08-28T10:39:05Z</dcterms:created>
  <dcterms:modified xsi:type="dcterms:W3CDTF">2022-08-28T10:41:39Z</dcterms:modified>
</cp:coreProperties>
</file>